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772" r:id="rId2"/>
    <p:sldId id="773" r:id="rId3"/>
    <p:sldId id="777" r:id="rId4"/>
    <p:sldId id="774" r:id="rId5"/>
    <p:sldId id="775" r:id="rId6"/>
    <p:sldId id="776" r:id="rId7"/>
  </p:sldIdLst>
  <p:sldSz cx="9144000" cy="5143500" type="screen16x9"/>
  <p:notesSz cx="7099300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032"/>
    <a:srgbClr val="FFCC00"/>
    <a:srgbClr val="66D297"/>
    <a:srgbClr val="006C31"/>
    <a:srgbClr val="FFFFFF"/>
    <a:srgbClr val="FFD13F"/>
    <a:srgbClr val="FF0000"/>
    <a:srgbClr val="21FF85"/>
    <a:srgbClr val="D2A000"/>
    <a:srgbClr val="E0E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96" autoAdjust="0"/>
    <p:restoredTop sz="94249" autoAdjust="0"/>
  </p:normalViewPr>
  <p:slideViewPr>
    <p:cSldViewPr>
      <p:cViewPr varScale="1">
        <p:scale>
          <a:sx n="146" d="100"/>
          <a:sy n="146" d="100"/>
        </p:scale>
        <p:origin x="102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39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70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81584-C125-46BB-9BEE-5BE745534111}" type="datetimeFigureOut">
              <a:rPr lang="pt-BR" smtClean="0"/>
              <a:t>04/02/2020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1C9C39-2BB1-48AB-939A-33E8A242BA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080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5924D398-F1C8-4D90-A81F-FB8E4A930064}" type="datetimeFigureOut">
              <a:rPr lang="pt-BR" smtClean="0"/>
              <a:t>04/02/2020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5B0CCA2-B664-4A77-9202-59AF57E099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4375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391E2972-ABCE-421F-9DC3-5F146C766517}"/>
              </a:ext>
            </a:extLst>
          </p:cNvPr>
          <p:cNvSpPr/>
          <p:nvPr userDrawn="1"/>
        </p:nvSpPr>
        <p:spPr bwMode="auto">
          <a:xfrm>
            <a:off x="0" y="0"/>
            <a:ext cx="9144000" cy="284821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536" y="3111810"/>
            <a:ext cx="8568952" cy="1102519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4245936"/>
            <a:ext cx="7376864" cy="720384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pt-BR" dirty="0"/>
          </a:p>
        </p:txBody>
      </p:sp>
      <p:pic>
        <p:nvPicPr>
          <p:cNvPr id="10" name="Imagem 9" descr="Uma imagem contendo texto, placa, homem, display&#10;&#10;Descrição gerada automaticamente">
            <a:extLst>
              <a:ext uri="{FF2B5EF4-FFF2-40B4-BE49-F238E27FC236}">
                <a16:creationId xmlns:a16="http://schemas.microsoft.com/office/drawing/2014/main" id="{777FA78C-47AB-45AB-AAA7-2E5BB7F1F2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7961"/>
            <a:ext cx="2592288" cy="2592288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D331D815-8A79-429B-BB77-6353B4AC98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0456"/>
          <a:stretch/>
        </p:blipFill>
        <p:spPr>
          <a:xfrm>
            <a:off x="7016316" y="465825"/>
            <a:ext cx="1512168" cy="17590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07704" y="1005576"/>
            <a:ext cx="6779096" cy="367240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830888" y="4785996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 lang="pt-BR" sz="1200" smtClean="0">
                <a:solidFill>
                  <a:srgbClr val="0070C0"/>
                </a:solidFill>
              </a:defRPr>
            </a:lvl1pPr>
          </a:lstStyle>
          <a:p>
            <a:pPr algn="r"/>
            <a:fld id="{1B28F847-A0A2-400F-BA81-E7E19C44C914}" type="slidenum">
              <a:rPr lang="pt-BR" smtClean="0"/>
              <a:pPr algn="r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907704" y="0"/>
            <a:ext cx="6984776" cy="789552"/>
          </a:xfrm>
          <a:prstGeom prst="rect">
            <a:avLst/>
          </a:prstGeom>
        </p:spPr>
        <p:txBody>
          <a:bodyPr anchor="ctr" anchorCtr="0"/>
          <a:lstStyle>
            <a:lvl1pPr algn="l">
              <a:defRPr lang="pt-BR"/>
            </a:lvl1pPr>
          </a:lstStyle>
          <a:p>
            <a:pPr lvl="0"/>
            <a:r>
              <a:rPr lang="pt-BR" dirty="0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239586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1450"/>
            <a:ext cx="6858000" cy="6286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1708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ítulo, conteúd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171450"/>
            <a:ext cx="6408712" cy="62865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028700"/>
            <a:ext cx="3810000" cy="35433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648200" y="1028700"/>
            <a:ext cx="3810000" cy="35433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85248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47783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1571" y="123478"/>
            <a:ext cx="323528" cy="273844"/>
          </a:xfrm>
        </p:spPr>
        <p:txBody>
          <a:bodyPr/>
          <a:lstStyle>
            <a:lvl1pPr>
              <a:defRPr sz="1100"/>
            </a:lvl1pPr>
          </a:lstStyle>
          <a:p>
            <a:fld id="{1B28F847-A0A2-400F-BA81-E7E19C44C914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2247715"/>
            <a:ext cx="7772400" cy="1021556"/>
          </a:xfrm>
        </p:spPr>
        <p:txBody>
          <a:bodyPr anchor="t"/>
          <a:lstStyle>
            <a:lvl1pPr algn="l">
              <a:defRPr sz="3600" b="1" cap="none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273829"/>
            <a:ext cx="7772400" cy="112514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F847-A0A2-400F-BA81-E7E19C44C91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23528" y="1221600"/>
            <a:ext cx="4172272" cy="3456384"/>
          </a:xfrm>
        </p:spPr>
        <p:txBody>
          <a:bodyPr>
            <a:normAutofit/>
          </a:bodyPr>
          <a:lstStyle>
            <a:lvl1pPr marL="265113" indent="-265113">
              <a:defRPr sz="2000">
                <a:solidFill>
                  <a:schemeClr val="tx1"/>
                </a:solidFill>
              </a:defRPr>
            </a:lvl1pPr>
            <a:lvl2pPr marL="631825" indent="-285750">
              <a:defRPr sz="1800">
                <a:solidFill>
                  <a:schemeClr val="tx1"/>
                </a:solidFill>
              </a:defRPr>
            </a:lvl2pPr>
            <a:lvl3pPr marL="895350" indent="-228600">
              <a:defRPr sz="1600">
                <a:solidFill>
                  <a:schemeClr val="tx1"/>
                </a:solidFill>
              </a:defRPr>
            </a:lvl3pPr>
            <a:lvl4pPr marL="1162050" indent="-228600">
              <a:defRPr sz="1400">
                <a:solidFill>
                  <a:schemeClr val="tx1"/>
                </a:solidFill>
              </a:defRPr>
            </a:lvl4pPr>
            <a:lvl5pPr marL="1435100" indent="-228600"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21600"/>
            <a:ext cx="4172272" cy="3456384"/>
          </a:xfrm>
        </p:spPr>
        <p:txBody>
          <a:bodyPr vert="horz" lIns="91440" tIns="45720" rIns="91440" bIns="45720" rtlCol="0">
            <a:normAutofit/>
          </a:bodyPr>
          <a:lstStyle>
            <a:lvl1pPr marL="265113" indent="-265113"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1825" indent="-285750"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F847-A0A2-400F-BA81-E7E19C44C91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23528" y="1221600"/>
            <a:ext cx="4172272" cy="3456384"/>
          </a:xfrm>
        </p:spPr>
        <p:txBody>
          <a:bodyPr>
            <a:normAutofit/>
          </a:bodyPr>
          <a:lstStyle>
            <a:lvl1pPr marL="265113" indent="-265113">
              <a:defRPr sz="1800">
                <a:solidFill>
                  <a:schemeClr val="tx1"/>
                </a:solidFill>
              </a:defRPr>
            </a:lvl1pPr>
            <a:lvl2pPr marL="631825" indent="-285750">
              <a:defRPr sz="1600">
                <a:solidFill>
                  <a:schemeClr val="tx1"/>
                </a:solidFill>
              </a:defRPr>
            </a:lvl2pPr>
            <a:lvl3pPr marL="895350" indent="-228600">
              <a:defRPr sz="1400">
                <a:solidFill>
                  <a:schemeClr val="tx1"/>
                </a:solidFill>
              </a:defRPr>
            </a:lvl3pPr>
            <a:lvl4pPr marL="1162050" indent="-228600">
              <a:defRPr sz="1200">
                <a:solidFill>
                  <a:schemeClr val="tx1"/>
                </a:solidFill>
              </a:defRPr>
            </a:lvl4pPr>
            <a:lvl5pPr marL="1435100" indent="-228600"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F847-A0A2-400F-BA81-E7E19C44C91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999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F847-A0A2-400F-BA81-E7E19C44C91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F847-A0A2-400F-BA81-E7E19C44C91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951570"/>
            <a:ext cx="5111750" cy="3643052"/>
          </a:xfrm>
        </p:spPr>
        <p:txBody>
          <a:bodyPr vert="horz" lIns="91440" tIns="45720" rIns="91440" bIns="45720" rtlCol="0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815667"/>
            <a:ext cx="3008313" cy="277895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F847-A0A2-400F-BA81-E7E19C44C91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897563"/>
            <a:ext cx="5486400" cy="30783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407954"/>
            <a:ext cx="5486400" cy="603647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F847-A0A2-400F-BA81-E7E19C44C91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91680" y="0"/>
            <a:ext cx="6048672" cy="7895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987574"/>
            <a:ext cx="822960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0" y="503933"/>
            <a:ext cx="539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B28F847-A0A2-400F-BA81-E7E19C44C914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49443E39-DF65-45EA-9CE0-12D228E1A15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0456"/>
          <a:stretch/>
        </p:blipFill>
        <p:spPr>
          <a:xfrm>
            <a:off x="539552" y="95648"/>
            <a:ext cx="586408" cy="6821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53" r:id="rId6"/>
    <p:sldLayoutId id="2147483654" r:id="rId7"/>
    <p:sldLayoutId id="2147483656" r:id="rId8"/>
    <p:sldLayoutId id="2147483657" r:id="rId9"/>
    <p:sldLayoutId id="2147483663" r:id="rId10"/>
    <p:sldLayoutId id="2147483664" r:id="rId11"/>
    <p:sldLayoutId id="214748366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536" y="3111810"/>
            <a:ext cx="7210342" cy="1102519"/>
          </a:xfrm>
        </p:spPr>
        <p:txBody>
          <a:bodyPr>
            <a:normAutofit/>
          </a:bodyPr>
          <a:lstStyle/>
          <a:p>
            <a:r>
              <a:rPr lang="pt-BR" dirty="0"/>
              <a:t>Apresentação do Projeto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I Fórum Brasileiro do Software PV*SOL</a:t>
            </a:r>
          </a:p>
        </p:txBody>
      </p:sp>
    </p:spTree>
    <p:extLst>
      <p:ext uri="{BB962C8B-B14F-4D97-AF65-F5344CB8AC3E}">
        <p14:creationId xmlns:p14="http://schemas.microsoft.com/office/powerpoint/2010/main" val="355283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3276E4B2-DFC6-40FE-A850-1AE5E691E1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941693"/>
              </p:ext>
            </p:extLst>
          </p:nvPr>
        </p:nvGraphicFramePr>
        <p:xfrm>
          <a:off x="457200" y="1851670"/>
          <a:ext cx="8219256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4560">
                  <a:extLst>
                    <a:ext uri="{9D8B030D-6E8A-4147-A177-3AD203B41FA5}">
                      <a16:colId xmlns:a16="http://schemas.microsoft.com/office/drawing/2014/main" val="1109552527"/>
                    </a:ext>
                  </a:extLst>
                </a:gridCol>
                <a:gridCol w="2155068">
                  <a:extLst>
                    <a:ext uri="{9D8B030D-6E8A-4147-A177-3AD203B41FA5}">
                      <a16:colId xmlns:a16="http://schemas.microsoft.com/office/drawing/2014/main" val="4154212614"/>
                    </a:ext>
                  </a:extLst>
                </a:gridCol>
                <a:gridCol w="2021396">
                  <a:extLst>
                    <a:ext uri="{9D8B030D-6E8A-4147-A177-3AD203B41FA5}">
                      <a16:colId xmlns:a16="http://schemas.microsoft.com/office/drawing/2014/main" val="1289558996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238735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200" dirty="0"/>
                        <a:t>Nome do participante: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Empresa: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7103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200" dirty="0"/>
                        <a:t>Versão do PV*SOL: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Município/UF: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929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200" dirty="0"/>
                        <a:t>Potência total dos módulos: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Potência total dos inversores: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440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200" dirty="0"/>
                        <a:t>Realizado (sim/não):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Previsão de implementação: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525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pt-BR" sz="1200" dirty="0"/>
                        <a:t>Diferencial do projeto – porque ele merece ser apresentado aos participantes do Fórum: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230074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158898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pt-BR" sz="1200" dirty="0"/>
                        <a:t>Experiencia entre projeto no PV*SOL e implementação: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02541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endParaRPr lang="pt-B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449009"/>
                  </a:ext>
                </a:extLst>
              </a:tr>
            </a:tbl>
          </a:graphicData>
        </a:graphic>
      </p:graphicFrame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EC7CCFED-3FD6-4609-AE56-6B1F79CFF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F847-A0A2-400F-BA81-E7E19C44C914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499E0D7B-8232-4CBE-810D-806517069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Descrição Sumária do Projeto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D430177-DF9B-4BA2-A467-483E813E221F}"/>
              </a:ext>
            </a:extLst>
          </p:cNvPr>
          <p:cNvSpPr txBox="1"/>
          <p:nvPr/>
        </p:nvSpPr>
        <p:spPr>
          <a:xfrm>
            <a:off x="395536" y="980513"/>
            <a:ext cx="8280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/>
              <a:t>Por favor preencha a tabela e os slides a seguir para entendermos os pontos de destaque do seu projeto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/>
              <a:t>Caso você seja selecionado, sua apresentação não precisará seguir este roteiro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/>
              <a:t>Você será livre a usar o PV*SOL ao vivo, Powerpoint, vídeos ou outra mídia </a:t>
            </a:r>
          </a:p>
        </p:txBody>
      </p:sp>
    </p:spTree>
    <p:extLst>
      <p:ext uri="{BB962C8B-B14F-4D97-AF65-F5344CB8AC3E}">
        <p14:creationId xmlns:p14="http://schemas.microsoft.com/office/powerpoint/2010/main" val="519025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82287AEC-1D73-4CD4-9B60-ECF479EDB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1600" dirty="0"/>
              <a:t>Descreva desafios e precondições importantes do projeto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5ACE1263-46A6-4842-B658-86BE9F1BF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F847-A0A2-400F-BA81-E7E19C44C914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4DCD4266-B8F6-4C5E-BB41-4236F383E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Precondições do projeto</a:t>
            </a:r>
          </a:p>
        </p:txBody>
      </p:sp>
    </p:spTree>
    <p:extLst>
      <p:ext uri="{BB962C8B-B14F-4D97-AF65-F5344CB8AC3E}">
        <p14:creationId xmlns:p14="http://schemas.microsoft.com/office/powerpoint/2010/main" val="2942424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30B96C3-E5B3-4F33-9BCF-485A38A8C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F29864DE-C337-448E-9A08-5F9FB52F5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 dirty="0"/>
              <a:t>Apresente imagens do PV*SOL que mostram passos importantes na elaboração do projeto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E17C4508-20B6-478D-8158-420948C8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F847-A0A2-400F-BA81-E7E19C44C914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3DBAABB2-993D-4E2D-BE4B-86D9F0823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Imagens do projeto no PV*SOL</a:t>
            </a:r>
          </a:p>
        </p:txBody>
      </p:sp>
    </p:spTree>
    <p:extLst>
      <p:ext uri="{BB962C8B-B14F-4D97-AF65-F5344CB8AC3E}">
        <p14:creationId xmlns:p14="http://schemas.microsoft.com/office/powerpoint/2010/main" val="703304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DD2FF06D-4AA9-44ED-BDF4-84B56D54C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742627D-AE06-4092-AF0E-3764E0309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 dirty="0"/>
              <a:t>Se disponível, inclua imagens do projeto realizado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56554EA-8253-42FA-8250-0D2B8C6BB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F847-A0A2-400F-BA81-E7E19C44C914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F4D2025F-1737-4C24-A907-FB593999D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Imagens do projeto realizado</a:t>
            </a:r>
          </a:p>
        </p:txBody>
      </p:sp>
    </p:spTree>
    <p:extLst>
      <p:ext uri="{BB962C8B-B14F-4D97-AF65-F5344CB8AC3E}">
        <p14:creationId xmlns:p14="http://schemas.microsoft.com/office/powerpoint/2010/main" val="2458423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A60E8E7-F847-4166-A828-D5671EDB1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1600" dirty="0"/>
              <a:t>Descreva o que você aprendeu com este projeto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7AB5DD1-9E42-406A-BB44-C6A319165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8F847-A0A2-400F-BA81-E7E19C44C914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824D03AF-4C02-4A4C-81A5-50E0F272A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Lições apreendidas</a:t>
            </a:r>
          </a:p>
        </p:txBody>
      </p:sp>
    </p:spTree>
    <p:extLst>
      <p:ext uri="{BB962C8B-B14F-4D97-AF65-F5344CB8AC3E}">
        <p14:creationId xmlns:p14="http://schemas.microsoft.com/office/powerpoint/2010/main" val="1830072523"/>
      </p:ext>
    </p:extLst>
  </p:cSld>
  <p:clrMapOvr>
    <a:masterClrMapping/>
  </p:clrMapOvr>
</p:sld>
</file>

<file path=ppt/theme/theme1.xml><?xml version="1.0" encoding="utf-8"?>
<a:theme xmlns:a="http://schemas.openxmlformats.org/drawingml/2006/main" name="solarize">
  <a:themeElements>
    <a:clrScheme name="Personalizada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36609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0000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algn="ctr" eaLnBrk="0" hangingPunct="0">
          <a:defRPr dirty="0">
            <a:solidFill>
              <a:schemeClr val="tx1"/>
            </a:solidFill>
          </a:defRPr>
        </a:defPPr>
      </a:lstStyle>
    </a:spDef>
    <a:lnDef>
      <a:spPr>
        <a:ln>
          <a:solidFill>
            <a:schemeClr val="tx1">
              <a:lumMod val="65000"/>
              <a:lumOff val="3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solarize</Template>
  <TotalTime>42984</TotalTime>
  <Words>182</Words>
  <Application>Microsoft Office PowerPoint</Application>
  <PresentationFormat>Apresentação na tela (16:9)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Calibri</vt:lpstr>
      <vt:lpstr>solarize</vt:lpstr>
      <vt:lpstr>Apresentação do Projeto</vt:lpstr>
      <vt:lpstr>Descrição Sumária do Projeto</vt:lpstr>
      <vt:lpstr>Precondições do projeto</vt:lpstr>
      <vt:lpstr>Imagens do projeto no PV*SOL</vt:lpstr>
      <vt:lpstr>Imagens do projeto realizado</vt:lpstr>
      <vt:lpstr>Lições apreendidas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DE ENERGIA SOLAR</dc:title>
  <dc:creator>Hans Rauschmayer</dc:creator>
  <cp:lastModifiedBy>Hans Rauschmayer</cp:lastModifiedBy>
  <cp:revision>1568</cp:revision>
  <cp:lastPrinted>2019-08-20T21:36:36Z</cp:lastPrinted>
  <dcterms:created xsi:type="dcterms:W3CDTF">2014-03-04T20:13:23Z</dcterms:created>
  <dcterms:modified xsi:type="dcterms:W3CDTF">2020-02-04T13:18:09Z</dcterms:modified>
</cp:coreProperties>
</file>